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62" d="100"/>
          <a:sy n="62" d="100"/>
        </p:scale>
        <p:origin x="20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83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893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85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57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8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8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3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75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2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6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22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0BA69-9CAF-4046-91F1-DDAF30B264BA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39C39-049F-4A15-8CFD-BB37D259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6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6ED55D6-B154-4BDC-AC8E-45951FF9D8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379768"/>
              </p:ext>
            </p:extLst>
          </p:nvPr>
        </p:nvGraphicFramePr>
        <p:xfrm>
          <a:off x="-1" y="746503"/>
          <a:ext cx="7772400" cy="116237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{00A15C55-8517-42AA-B614-E9B94910E393}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3434812633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531517969"/>
                    </a:ext>
                  </a:extLst>
                </a:gridCol>
              </a:tblGrid>
              <a:tr h="116237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1             2          </a:t>
                      </a:r>
                    </a:p>
                    <a:p>
                      <a:pPr algn="ctr"/>
                      <a:r>
                        <a:rPr lang="en-US" sz="1800" b="0" dirty="0"/>
                        <a:t>ICHI         NI       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b="0" dirty="0"/>
                        <a:t>一           二        </a:t>
                      </a:r>
                      <a:endParaRPr lang="en-US" sz="1800" b="0" dirty="0">
                        <a:latin typeface="Cavolini" panose="03000502040302020204" pitchFamily="66" charset="0"/>
                        <a:cs typeface="Cavolini" panose="03000502040302020204" pitchFamily="66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3            4</a:t>
                      </a:r>
                      <a:br>
                        <a:rPr lang="en-US" sz="1800" b="0" dirty="0"/>
                      </a:br>
                      <a:r>
                        <a:rPr lang="en-US" sz="1800" b="0" dirty="0"/>
                        <a:t>SAN       YON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b="0" dirty="0"/>
                        <a:t>三          四</a:t>
                      </a:r>
                      <a:endParaRPr lang="en-US" sz="1800" b="0" dirty="0">
                        <a:latin typeface="Cavolini" panose="03000502040302020204" pitchFamily="66" charset="0"/>
                        <a:cs typeface="Cavolini" panose="03000502040302020204" pitchFamily="66" charset="0"/>
                      </a:endParaRPr>
                    </a:p>
                  </a:txBody>
                  <a:tcPr marL="91439" marR="91439" anchor="ctr"/>
                </a:tc>
                <a:extLst>
                  <a:ext uri="{0D108BD9-81ED-4DB2-BD59-A6C34878D82A}">
                    <a16:rowId xmlns:a16="http://schemas.microsoft.com/office/drawing/2014/main" val="3154601722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EE7C765-27E9-4960-BB85-B2B36BDB52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436850"/>
              </p:ext>
            </p:extLst>
          </p:nvPr>
        </p:nvGraphicFramePr>
        <p:xfrm>
          <a:off x="-1" y="1908876"/>
          <a:ext cx="7772400" cy="116237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{7DF18680-E054-41AD-8BC1-D1AEF772440D}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122686263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1235741047"/>
                    </a:ext>
                  </a:extLst>
                </a:gridCol>
              </a:tblGrid>
              <a:tr h="116237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5            6</a:t>
                      </a:r>
                    </a:p>
                    <a:p>
                      <a:pPr algn="ctr"/>
                      <a:r>
                        <a:rPr lang="en-US" sz="1800" b="0" dirty="0"/>
                        <a:t>  GO      ROKU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b="0" dirty="0"/>
                        <a:t>五          </a:t>
                      </a:r>
                      <a:r>
                        <a:rPr lang="ja-JP" alt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六</a:t>
                      </a:r>
                      <a:endParaRPr lang="en-US" sz="1800" b="0" dirty="0">
                        <a:latin typeface="Cavolini" panose="03000502040302020204" pitchFamily="66" charset="0"/>
                        <a:cs typeface="Cavolini" panose="03000502040302020204" pitchFamily="66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7            8</a:t>
                      </a:r>
                      <a:br>
                        <a:rPr lang="en-US" sz="1800" b="0" dirty="0"/>
                      </a:br>
                      <a:r>
                        <a:rPr lang="en-US" sz="1800" b="0" dirty="0"/>
                        <a:t> NANA    HACHI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b="0" dirty="0"/>
                        <a:t>七          八</a:t>
                      </a:r>
                      <a:endParaRPr lang="en-US" sz="1800" b="0" dirty="0">
                        <a:latin typeface="Cavolini" panose="03000502040302020204" pitchFamily="66" charset="0"/>
                        <a:cs typeface="Cavolini" panose="03000502040302020204" pitchFamily="66" charset="0"/>
                      </a:endParaRPr>
                    </a:p>
                  </a:txBody>
                  <a:tcPr marL="91439" marR="91439" anchor="ctr"/>
                </a:tc>
                <a:extLst>
                  <a:ext uri="{0D108BD9-81ED-4DB2-BD59-A6C34878D82A}">
                    <a16:rowId xmlns:a16="http://schemas.microsoft.com/office/drawing/2014/main" val="3527990686"/>
                  </a:ext>
                </a:extLst>
              </a:tr>
            </a:tbl>
          </a:graphicData>
        </a:graphic>
      </p:graphicFrame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E31F4D6-DB13-4819-AFFE-327E6C51E0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009623"/>
              </p:ext>
            </p:extLst>
          </p:nvPr>
        </p:nvGraphicFramePr>
        <p:xfrm>
          <a:off x="-1" y="3071249"/>
          <a:ext cx="7772400" cy="116237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{21E4AEA4-8DFA-4A89-87EB-49C32662AFE0}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398024835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274720232"/>
                    </a:ext>
                  </a:extLst>
                </a:gridCol>
              </a:tblGrid>
              <a:tr h="116237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9            10</a:t>
                      </a:r>
                      <a:br>
                        <a:rPr lang="en-US" sz="1800" b="0" dirty="0"/>
                      </a:br>
                      <a:r>
                        <a:rPr lang="en-US" sz="1800" b="0" dirty="0"/>
                        <a:t>KYŪ        JŪ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b="0" dirty="0"/>
                        <a:t>九           十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Cavolini" panose="03000502040302020204" pitchFamily="66" charset="0"/>
                        <a:cs typeface="Cavolini" panose="03000502040302020204" pitchFamily="66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YEN</a:t>
                      </a:r>
                      <a:br>
                        <a:rPr lang="en-US" sz="1800" b="0" dirty="0"/>
                      </a:br>
                      <a:r>
                        <a:rPr lang="en-US" sz="1800" b="0" dirty="0"/>
                        <a:t>EN </a:t>
                      </a:r>
                      <a:br>
                        <a:rPr lang="ja-JP" altLang="en-US" sz="1800" dirty="0"/>
                      </a:br>
                      <a:r>
                        <a:rPr lang="ja-JP" altLang="en-US" sz="1800" b="0" dirty="0"/>
                        <a:t>円</a:t>
                      </a:r>
                      <a:endParaRPr lang="en-US" sz="1800" b="0" dirty="0">
                        <a:latin typeface="Cavolini" panose="03000502040302020204" pitchFamily="66" charset="0"/>
                        <a:cs typeface="Cavolini" panose="03000502040302020204" pitchFamily="66" charset="0"/>
                      </a:endParaRPr>
                    </a:p>
                  </a:txBody>
                  <a:tcPr marL="91439" marR="91439" anchor="ctr"/>
                </a:tc>
                <a:extLst>
                  <a:ext uri="{0D108BD9-81ED-4DB2-BD59-A6C34878D82A}">
                    <a16:rowId xmlns:a16="http://schemas.microsoft.com/office/drawing/2014/main" val="2852283404"/>
                  </a:ext>
                </a:extLst>
              </a:tr>
            </a:tbl>
          </a:graphicData>
        </a:graphic>
      </p:graphicFrame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6F7A32AC-DE5C-42B6-907C-819773B2AC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750523"/>
              </p:ext>
            </p:extLst>
          </p:nvPr>
        </p:nvGraphicFramePr>
        <p:xfrm>
          <a:off x="-1" y="4233622"/>
          <a:ext cx="7772400" cy="116237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{93296810-A885-4BE3-A3E7-6D5BEEA58F35}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402928996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679825588"/>
                    </a:ext>
                  </a:extLst>
                </a:gridCol>
              </a:tblGrid>
              <a:tr h="116237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TODAY</a:t>
                      </a:r>
                      <a:br>
                        <a:rPr lang="en-US" sz="1800" b="0" dirty="0"/>
                      </a:br>
                      <a:r>
                        <a:rPr lang="en-US" sz="1800" b="0" dirty="0"/>
                        <a:t>KYŌ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今日</a:t>
                      </a:r>
                      <a:endParaRPr lang="ja-JP" altLang="en-US" sz="1800" b="0" i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TOMORROW</a:t>
                      </a:r>
                      <a:br>
                        <a:rPr lang="en-US" sz="1800" b="0" dirty="0"/>
                      </a:br>
                      <a:r>
                        <a:rPr lang="en-US" sz="1800" b="0" dirty="0"/>
                        <a:t>ASHITA</a:t>
                      </a:r>
                    </a:p>
                    <a:p>
                      <a:pPr algn="ctr"/>
                      <a:r>
                        <a:rPr lang="ja-JP" alt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明日</a:t>
                      </a:r>
                      <a:endParaRPr lang="en-US" sz="1800" b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anchor="ctr"/>
                </a:tc>
                <a:extLst>
                  <a:ext uri="{0D108BD9-81ED-4DB2-BD59-A6C34878D82A}">
                    <a16:rowId xmlns:a16="http://schemas.microsoft.com/office/drawing/2014/main" val="3917456178"/>
                  </a:ext>
                </a:extLst>
              </a:tr>
            </a:tbl>
          </a:graphicData>
        </a:graphic>
      </p:graphicFrame>
      <p:graphicFrame>
        <p:nvGraphicFramePr>
          <p:cNvPr id="14" name="Table 4">
            <a:extLst>
              <a:ext uri="{FF2B5EF4-FFF2-40B4-BE49-F238E27FC236}">
                <a16:creationId xmlns:a16="http://schemas.microsoft.com/office/drawing/2014/main" id="{151472A2-5DA3-47A0-9ADF-A9B044EBD9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316961"/>
              </p:ext>
            </p:extLst>
          </p:nvPr>
        </p:nvGraphicFramePr>
        <p:xfrm>
          <a:off x="-1" y="5395995"/>
          <a:ext cx="7772400" cy="116237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{00A15C55-8517-42AA-B614-E9B94910E393}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3434812633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531517969"/>
                    </a:ext>
                  </a:extLst>
                </a:gridCol>
              </a:tblGrid>
              <a:tr h="116237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YESTERDAY</a:t>
                      </a:r>
                    </a:p>
                    <a:p>
                      <a:pPr algn="ctr"/>
                      <a:r>
                        <a:rPr lang="en-US" sz="1800" b="0" dirty="0"/>
                        <a:t>KINŌ</a:t>
                      </a:r>
                      <a:br>
                        <a:rPr lang="en-US" sz="1800" b="0" dirty="0"/>
                      </a:br>
                      <a:r>
                        <a:rPr lang="ja-JP" altLang="en-US" sz="1800" b="0" dirty="0"/>
                        <a:t>昨日</a:t>
                      </a:r>
                      <a:endParaRPr lang="en-US" sz="1800" b="0" dirty="0">
                        <a:latin typeface="Cavolini" panose="03000502040302020204" pitchFamily="66" charset="0"/>
                        <a:cs typeface="Cavolini" panose="03000502040302020204" pitchFamily="66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SUNDAY </a:t>
                      </a:r>
                    </a:p>
                    <a:p>
                      <a:pPr algn="ctr"/>
                      <a:r>
                        <a:rPr lang="en-US" sz="1800" b="0" dirty="0"/>
                        <a:t>NICHIYŌBI </a:t>
                      </a:r>
                    </a:p>
                    <a:p>
                      <a:pPr algn="ctr"/>
                      <a:r>
                        <a:rPr lang="ja-JP" altLang="en-US" sz="1800" b="0" dirty="0"/>
                        <a:t>日曜日</a:t>
                      </a:r>
                      <a:endParaRPr lang="en-US" sz="1800" b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anchor="ctr"/>
                </a:tc>
                <a:extLst>
                  <a:ext uri="{0D108BD9-81ED-4DB2-BD59-A6C34878D82A}">
                    <a16:rowId xmlns:a16="http://schemas.microsoft.com/office/drawing/2014/main" val="3154601722"/>
                  </a:ext>
                </a:extLst>
              </a:tr>
            </a:tbl>
          </a:graphicData>
        </a:graphic>
      </p:graphicFrame>
      <p:graphicFrame>
        <p:nvGraphicFramePr>
          <p:cNvPr id="15" name="Table 6">
            <a:extLst>
              <a:ext uri="{FF2B5EF4-FFF2-40B4-BE49-F238E27FC236}">
                <a16:creationId xmlns:a16="http://schemas.microsoft.com/office/drawing/2014/main" id="{A170CCCE-E16C-48A9-8A9C-8C3FB28A87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109921"/>
              </p:ext>
            </p:extLst>
          </p:nvPr>
        </p:nvGraphicFramePr>
        <p:xfrm>
          <a:off x="-1" y="6571282"/>
          <a:ext cx="7772400" cy="116237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{7DF18680-E054-41AD-8BC1-D1AEF772440D}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122686263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1235741047"/>
                    </a:ext>
                  </a:extLst>
                </a:gridCol>
              </a:tblGrid>
              <a:tr h="116237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MONDAY</a:t>
                      </a:r>
                    </a:p>
                    <a:p>
                      <a:pPr algn="ctr"/>
                      <a:r>
                        <a:rPr lang="en-US" sz="1800" b="0" dirty="0"/>
                        <a:t>GETSUYŌBI 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800" b="0" dirty="0"/>
                        <a:t>月曜日</a:t>
                      </a:r>
                      <a:endParaRPr lang="ja-JP" altLang="en-US" sz="1800" b="0" i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TUESDAY </a:t>
                      </a:r>
                      <a:br>
                        <a:rPr lang="en-US" sz="1800" b="0" dirty="0"/>
                      </a:br>
                      <a:r>
                        <a:rPr lang="en-US" sz="1800" b="0" dirty="0"/>
                        <a:t>KAYŌBI</a:t>
                      </a:r>
                      <a:br>
                        <a:rPr lang="ja-JP" altLang="en-US" sz="1800" dirty="0"/>
                      </a:br>
                      <a:r>
                        <a:rPr lang="ja-JP" altLang="en-US" sz="1800" b="0" dirty="0"/>
                        <a:t>火曜日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Cavolini" panose="03000502040302020204" pitchFamily="66" charset="0"/>
                        <a:cs typeface="Cavolini" panose="03000502040302020204" pitchFamily="66" charset="0"/>
                      </a:endParaRPr>
                    </a:p>
                  </a:txBody>
                  <a:tcPr marL="91439" marR="91439" anchor="ctr"/>
                </a:tc>
                <a:extLst>
                  <a:ext uri="{0D108BD9-81ED-4DB2-BD59-A6C34878D82A}">
                    <a16:rowId xmlns:a16="http://schemas.microsoft.com/office/drawing/2014/main" val="3527990686"/>
                  </a:ext>
                </a:extLst>
              </a:tr>
            </a:tbl>
          </a:graphicData>
        </a:graphic>
      </p:graphicFrame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id="{FF1DA656-4CE0-4F51-A7F9-07EFB3193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181271"/>
              </p:ext>
            </p:extLst>
          </p:nvPr>
        </p:nvGraphicFramePr>
        <p:xfrm>
          <a:off x="-1" y="7733655"/>
          <a:ext cx="7772400" cy="116237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{21E4AEA4-8DFA-4A89-87EB-49C32662AFE0}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398024835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274720232"/>
                    </a:ext>
                  </a:extLst>
                </a:gridCol>
              </a:tblGrid>
              <a:tr h="116237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WEDNESDAY</a:t>
                      </a:r>
                      <a:br>
                        <a:rPr lang="en-US" sz="1800" b="0" dirty="0"/>
                      </a:br>
                      <a:r>
                        <a:rPr lang="en-US" sz="1800" b="0" dirty="0"/>
                        <a:t>SUIYŌBI </a:t>
                      </a:r>
                      <a:br>
                        <a:rPr lang="ja-JP" altLang="en-US" dirty="0"/>
                      </a:br>
                      <a:r>
                        <a:rPr lang="ja-JP" alt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水曜日</a:t>
                      </a:r>
                      <a:endParaRPr lang="en-US" sz="1800" b="0" dirty="0">
                        <a:latin typeface="Cavolini" panose="03000502040302020204" pitchFamily="66" charset="0"/>
                        <a:cs typeface="Cavolini" panose="03000502040302020204" pitchFamily="66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THURSDAY</a:t>
                      </a:r>
                      <a:br>
                        <a:rPr lang="en-US" sz="1800" b="0" dirty="0"/>
                      </a:br>
                      <a:r>
                        <a:rPr lang="en-US" sz="1800" b="0" dirty="0"/>
                        <a:t>MOKUYŌBI</a:t>
                      </a:r>
                      <a:br>
                        <a:rPr lang="en-US" sz="1800" b="0" dirty="0"/>
                      </a:br>
                      <a:r>
                        <a:rPr lang="ja-JP" altLang="en-US" sz="1800" b="0" dirty="0"/>
                        <a:t>木曜日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Cavolini" panose="03000502040302020204" pitchFamily="66" charset="0"/>
                        <a:cs typeface="Cavolini" panose="03000502040302020204" pitchFamily="66" charset="0"/>
                      </a:endParaRPr>
                    </a:p>
                  </a:txBody>
                  <a:tcPr marL="91439" marR="91439" anchor="ctr"/>
                </a:tc>
                <a:extLst>
                  <a:ext uri="{0D108BD9-81ED-4DB2-BD59-A6C34878D82A}">
                    <a16:rowId xmlns:a16="http://schemas.microsoft.com/office/drawing/2014/main" val="2852283404"/>
                  </a:ext>
                </a:extLst>
              </a:tr>
            </a:tbl>
          </a:graphicData>
        </a:graphic>
      </p:graphicFrame>
      <p:graphicFrame>
        <p:nvGraphicFramePr>
          <p:cNvPr id="17" name="Table 10">
            <a:extLst>
              <a:ext uri="{FF2B5EF4-FFF2-40B4-BE49-F238E27FC236}">
                <a16:creationId xmlns:a16="http://schemas.microsoft.com/office/drawing/2014/main" id="{9B0BC612-9112-4825-AAD3-7BC3ABCA3B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734238"/>
              </p:ext>
            </p:extLst>
          </p:nvPr>
        </p:nvGraphicFramePr>
        <p:xfrm>
          <a:off x="-1" y="8896028"/>
          <a:ext cx="7772400" cy="116237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{93296810-A885-4BE3-A3E7-6D5BEEA58F35}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402928996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679825588"/>
                    </a:ext>
                  </a:extLst>
                </a:gridCol>
              </a:tblGrid>
              <a:tr h="116237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FRIDAY</a:t>
                      </a:r>
                      <a:br>
                        <a:rPr lang="en-US" sz="1800" b="0" dirty="0"/>
                      </a:br>
                      <a:r>
                        <a:rPr lang="en-US" sz="1800" b="0" dirty="0"/>
                        <a:t>KINYŌBI</a:t>
                      </a:r>
                      <a:br>
                        <a:rPr lang="ja-JP" altLang="en-US" sz="1800" dirty="0"/>
                      </a:br>
                      <a:r>
                        <a:rPr lang="ja-JP" alt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金曜日</a:t>
                      </a:r>
                      <a:endParaRPr lang="en-US" sz="1800" b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SATURDAY</a:t>
                      </a:r>
                    </a:p>
                    <a:p>
                      <a:pPr algn="ctr"/>
                      <a:r>
                        <a:rPr lang="en-US" sz="1800" b="0" dirty="0"/>
                        <a:t>DOYŌBI</a:t>
                      </a:r>
                    </a:p>
                    <a:p>
                      <a:pPr algn="ctr"/>
                      <a:r>
                        <a:rPr lang="ja-JP" altLang="en-US" sz="1800" b="0" dirty="0"/>
                        <a:t>土曜日</a:t>
                      </a:r>
                      <a:endParaRPr lang="en-US" sz="1800" b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anchor="ctr"/>
                </a:tc>
                <a:extLst>
                  <a:ext uri="{0D108BD9-81ED-4DB2-BD59-A6C34878D82A}">
                    <a16:rowId xmlns:a16="http://schemas.microsoft.com/office/drawing/2014/main" val="3917456178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1569B51-BA36-44F0-9F1A-C1F2B5D3FA9A}"/>
              </a:ext>
            </a:extLst>
          </p:cNvPr>
          <p:cNvSpPr txBox="1"/>
          <p:nvPr/>
        </p:nvSpPr>
        <p:spPr>
          <a:xfrm>
            <a:off x="-1" y="242829"/>
            <a:ext cx="7772401" cy="400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1" b="1" dirty="0"/>
              <a:t>JAPANESE REFERENCE SHEET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7E535F0-DB73-429E-8CD9-23774DB2F3ED}"/>
              </a:ext>
            </a:extLst>
          </p:cNvPr>
          <p:cNvSpPr/>
          <p:nvPr/>
        </p:nvSpPr>
        <p:spPr>
          <a:xfrm>
            <a:off x="143354" y="842073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40C3695-07FF-47B8-8C2D-4C052BDF119E}"/>
              </a:ext>
            </a:extLst>
          </p:cNvPr>
          <p:cNvSpPr/>
          <p:nvPr/>
        </p:nvSpPr>
        <p:spPr>
          <a:xfrm>
            <a:off x="4006315" y="827641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2CFF629-02A1-47BC-9FA7-BCC1A480BCC6}"/>
              </a:ext>
            </a:extLst>
          </p:cNvPr>
          <p:cNvSpPr/>
          <p:nvPr/>
        </p:nvSpPr>
        <p:spPr>
          <a:xfrm>
            <a:off x="143360" y="2002930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F8ACF41-FDE6-4A89-A249-F5D4E621C064}"/>
              </a:ext>
            </a:extLst>
          </p:cNvPr>
          <p:cNvSpPr/>
          <p:nvPr/>
        </p:nvSpPr>
        <p:spPr>
          <a:xfrm>
            <a:off x="4006313" y="2016297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4B63EF4-D513-46F6-8C6B-4DB45BA7484F}"/>
              </a:ext>
            </a:extLst>
          </p:cNvPr>
          <p:cNvSpPr/>
          <p:nvPr/>
        </p:nvSpPr>
        <p:spPr>
          <a:xfrm>
            <a:off x="143358" y="3165303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D0A3226-FAD2-4E88-853D-2DFB2D5045F4}"/>
              </a:ext>
            </a:extLst>
          </p:cNvPr>
          <p:cNvSpPr/>
          <p:nvPr/>
        </p:nvSpPr>
        <p:spPr>
          <a:xfrm>
            <a:off x="4006313" y="3178670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6090C66-1535-4412-8A2B-4CCCEC9966F9}"/>
              </a:ext>
            </a:extLst>
          </p:cNvPr>
          <p:cNvSpPr/>
          <p:nvPr/>
        </p:nvSpPr>
        <p:spPr>
          <a:xfrm>
            <a:off x="143358" y="4340590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A715956-3ED7-4368-9D2C-73E7A9075514}"/>
              </a:ext>
            </a:extLst>
          </p:cNvPr>
          <p:cNvSpPr/>
          <p:nvPr/>
        </p:nvSpPr>
        <p:spPr>
          <a:xfrm>
            <a:off x="4006312" y="4327611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A18D435-E1BC-422F-9794-F95DF5F490F6}"/>
              </a:ext>
            </a:extLst>
          </p:cNvPr>
          <p:cNvSpPr/>
          <p:nvPr/>
        </p:nvSpPr>
        <p:spPr>
          <a:xfrm>
            <a:off x="143358" y="5490275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74CAA7B-C2A3-460C-99C0-28FEE35FE058}"/>
              </a:ext>
            </a:extLst>
          </p:cNvPr>
          <p:cNvSpPr/>
          <p:nvPr/>
        </p:nvSpPr>
        <p:spPr>
          <a:xfrm>
            <a:off x="4006310" y="5477133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FF459F3-2C69-4681-8AF1-E7BC964C1255}"/>
              </a:ext>
            </a:extLst>
          </p:cNvPr>
          <p:cNvSpPr/>
          <p:nvPr/>
        </p:nvSpPr>
        <p:spPr>
          <a:xfrm>
            <a:off x="143357" y="6665563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A29AE8E-469D-4C99-AF05-ABFDF10E7E43}"/>
              </a:ext>
            </a:extLst>
          </p:cNvPr>
          <p:cNvSpPr/>
          <p:nvPr/>
        </p:nvSpPr>
        <p:spPr>
          <a:xfrm>
            <a:off x="4006310" y="6665563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93C562D-12EB-44EC-A850-29D0FEB774A2}"/>
              </a:ext>
            </a:extLst>
          </p:cNvPr>
          <p:cNvSpPr/>
          <p:nvPr/>
        </p:nvSpPr>
        <p:spPr>
          <a:xfrm>
            <a:off x="143355" y="7827934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02E6C9E-389E-45DA-BAF1-AD9C83424E74}"/>
              </a:ext>
            </a:extLst>
          </p:cNvPr>
          <p:cNvSpPr/>
          <p:nvPr/>
        </p:nvSpPr>
        <p:spPr>
          <a:xfrm>
            <a:off x="4006310" y="7830516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522E55A-4795-42FE-919C-224DD3EA6C2F}"/>
              </a:ext>
            </a:extLst>
          </p:cNvPr>
          <p:cNvSpPr/>
          <p:nvPr/>
        </p:nvSpPr>
        <p:spPr>
          <a:xfrm>
            <a:off x="143355" y="8987729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F4AB00D-2016-4115-90F1-4EBC6B82B184}"/>
              </a:ext>
            </a:extLst>
          </p:cNvPr>
          <p:cNvSpPr/>
          <p:nvPr/>
        </p:nvSpPr>
        <p:spPr>
          <a:xfrm>
            <a:off x="4006310" y="8987727"/>
            <a:ext cx="3622730" cy="97381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12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101</Words>
  <Application>Microsoft Office PowerPoint</Application>
  <PresentationFormat>Custom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Cavolini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Tara Trujillo</dc:creator>
  <cp:lastModifiedBy>Tara Trujillo</cp:lastModifiedBy>
  <cp:revision>10</cp:revision>
  <dcterms:created xsi:type="dcterms:W3CDTF">2020-11-12T15:20:01Z</dcterms:created>
  <dcterms:modified xsi:type="dcterms:W3CDTF">2020-11-12T16:29:00Z</dcterms:modified>
</cp:coreProperties>
</file>